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2B093B-A0E1-4D89-BEEB-9FFCFFC443D3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84E07A-EE0F-42B5-B58A-F97765FF3E4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91680" y="548680"/>
            <a:ext cx="5904656" cy="882119"/>
          </a:xfrm>
        </p:spPr>
        <p:txBody>
          <a:bodyPr>
            <a:noAutofit/>
          </a:bodyPr>
          <a:lstStyle/>
          <a:p>
            <a:r>
              <a:rPr lang="it-IT" sz="36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IL PANE DELLA CONDIVISIONE</a:t>
            </a:r>
            <a:endParaRPr lang="it-IT" sz="3600" b="1" cap="smal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4579"/>
            <a:ext cx="31337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4579"/>
            <a:ext cx="3871319" cy="516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75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2895786" cy="38610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81920" y="2548697"/>
            <a:ext cx="3447446" cy="459659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79912" y="548680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PROGETTO E’ NATO DALLA VOGLIA DI TRASMETTERE AI BAMBINI IL PIACERE DELLA CONDIVISIONE: LA CONDIVISIONE DI UN MOMENTO INSIEME PER REALIZZARE QUALCOSA DA CONDIVIDERE A CASA CON I FAMILIARI. QUALE MOMENTO PIU’ OPPORTUNO SE NON LA PASQUA: COME GESU’ SPEZZO’ IL PANE CON I SUOI AMICI COSI’ ANCHE NOI RICORDIAMO QUEL GESTO.</a:t>
            </a:r>
          </a:p>
        </p:txBody>
      </p:sp>
    </p:spTree>
    <p:extLst>
      <p:ext uri="{BB962C8B-B14F-4D97-AF65-F5344CB8AC3E}">
        <p14:creationId xmlns:p14="http://schemas.microsoft.com/office/powerpoint/2010/main" val="3770959246"/>
      </p:ext>
    </p:extLst>
  </p:cSld>
  <p:clrMapOvr>
    <a:masterClrMapping/>
  </p:clrMapOvr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</TotalTime>
  <Words>66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Elica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Scuola Infanzia</dc:creator>
  <cp:lastModifiedBy>Scuola Infanzia</cp:lastModifiedBy>
  <cp:revision>2</cp:revision>
  <dcterms:created xsi:type="dcterms:W3CDTF">2019-05-31T08:50:21Z</dcterms:created>
  <dcterms:modified xsi:type="dcterms:W3CDTF">2019-05-31T09:05:25Z</dcterms:modified>
</cp:coreProperties>
</file>