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9" r:id="rId3"/>
    <p:sldId id="258" r:id="rId4"/>
    <p:sldId id="262" r:id="rId5"/>
    <p:sldId id="257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66" r:id="rId15"/>
    <p:sldId id="274" r:id="rId16"/>
    <p:sldId id="275" r:id="rId17"/>
    <p:sldId id="276" r:id="rId18"/>
    <p:sldId id="277" r:id="rId19"/>
    <p:sldId id="280" r:id="rId20"/>
    <p:sldId id="281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1E30FCD-88CD-48B9-B012-1577B1923A64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BB85CF-2B33-416E-BB1F-4F82CDD60904}" type="slidenum">
              <a:rPr lang="it-IT" smtClean="0"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0FCD-88CD-48B9-B012-1577B1923A64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85CF-2B33-416E-BB1F-4F82CDD609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0FCD-88CD-48B9-B012-1577B1923A64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85CF-2B33-416E-BB1F-4F82CDD609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0FCD-88CD-48B9-B012-1577B1923A64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85CF-2B33-416E-BB1F-4F82CDD609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0FCD-88CD-48B9-B012-1577B1923A64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85CF-2B33-416E-BB1F-4F82CDD609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0FCD-88CD-48B9-B012-1577B1923A64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85CF-2B33-416E-BB1F-4F82CDD6090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0FCD-88CD-48B9-B012-1577B1923A64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85CF-2B33-416E-BB1F-4F82CDD609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0FCD-88CD-48B9-B012-1577B1923A64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85CF-2B33-416E-BB1F-4F82CDD609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0FCD-88CD-48B9-B012-1577B1923A64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85CF-2B33-416E-BB1F-4F82CDD609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0FCD-88CD-48B9-B012-1577B1923A64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85CF-2B33-416E-BB1F-4F82CDD60904}" type="slidenum">
              <a:rPr lang="it-IT" smtClean="0"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0FCD-88CD-48B9-B012-1577B1923A64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85CF-2B33-416E-BB1F-4F82CDD609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1E30FCD-88CD-48B9-B012-1577B1923A64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4BB85CF-2B33-416E-BB1F-4F82CDD6090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7592" cy="1152128"/>
          </a:xfrm>
        </p:spPr>
        <p:txBody>
          <a:bodyPr/>
          <a:lstStyle/>
          <a:p>
            <a:r>
              <a:rPr lang="it-IT" i="1" dirty="0" smtClean="0">
                <a:latin typeface="Baskerville Old Face" panose="02020602080505020303" pitchFamily="18" charset="0"/>
              </a:rPr>
              <a:t>FAVOLAJOGANDO</a:t>
            </a:r>
            <a:endParaRPr lang="it-IT" i="1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157592" cy="46699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i="1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E’ un progetto  che propone la disciplina  Yoga  ai bambini dell’ultimo anno della scuola dell’Infanzia.</a:t>
            </a:r>
          </a:p>
          <a:p>
            <a:pPr marL="0" indent="0">
              <a:buNone/>
            </a:pPr>
            <a:r>
              <a:rPr lang="it-IT" sz="2400" i="1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Studi scientifici hanno dimostrato gli effetti positivi che tale pratica ha sul bambino, se svolta sin dalla più tenera età, diventa un prezioso strumento per prevenire o migliorare disagi fisici e psichici.</a:t>
            </a:r>
          </a:p>
          <a:p>
            <a:pPr marL="0" indent="0">
              <a:buNone/>
            </a:pPr>
            <a:r>
              <a:rPr lang="it-IT" sz="2400" i="1" u="sng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Sul piano fisico determina</a:t>
            </a:r>
            <a:r>
              <a:rPr lang="it-IT" sz="2400" i="1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un aumento della coordinazione motoria, della percezione dello schema corporeo, dell’equilibrio, della lateralizzazione, dell’organizzazione spazio/temporale e l’ adozione di posture corrette.</a:t>
            </a:r>
          </a:p>
          <a:p>
            <a:pPr marL="0" indent="0">
              <a:buNone/>
            </a:pPr>
            <a:r>
              <a:rPr lang="it-IT" sz="2400" i="1" u="sng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Sul piano emotivo-affettivo favorisce</a:t>
            </a:r>
            <a:r>
              <a:rPr lang="it-IT" sz="2400" i="1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aumento della fiducia in se stessi e nel gruppo, diminuzione dell’ansia e dello stress, aumento dell’autocontrollo, della capacità di attenzione e concentrazione, nonché l’interiorizzazione di valori universali.</a:t>
            </a:r>
          </a:p>
          <a:p>
            <a:pPr marL="0" indent="0">
              <a:buNone/>
            </a:pPr>
            <a:endParaRPr lang="it-IT" sz="24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900572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Posizioni al suono dei cembali…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66" y="2324100"/>
            <a:ext cx="2631281" cy="3508375"/>
          </a:xfrm>
        </p:spPr>
      </p:pic>
    </p:spTree>
    <p:extLst>
      <p:ext uri="{BB962C8B-B14F-4D97-AF65-F5344CB8AC3E}">
        <p14:creationId xmlns:p14="http://schemas.microsoft.com/office/powerpoint/2010/main" val="14936084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Asana e favole.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66" y="2324100"/>
            <a:ext cx="2631281" cy="3508375"/>
          </a:xfrm>
        </p:spPr>
      </p:pic>
    </p:spTree>
    <p:extLst>
      <p:ext uri="{BB962C8B-B14F-4D97-AF65-F5344CB8AC3E}">
        <p14:creationId xmlns:p14="http://schemas.microsoft.com/office/powerpoint/2010/main" val="27850622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Raccontiamo a «</a:t>
            </a:r>
            <a:r>
              <a:rPr lang="it-IT" sz="2800" dirty="0" err="1" smtClean="0"/>
              <a:t>Bujanga</a:t>
            </a:r>
            <a:r>
              <a:rPr lang="it-IT" sz="2800" dirty="0" smtClean="0"/>
              <a:t>», il </a:t>
            </a:r>
            <a:r>
              <a:rPr lang="it-IT" sz="2800" smtClean="0"/>
              <a:t>serpente che ci  </a:t>
            </a:r>
            <a:r>
              <a:rPr lang="it-IT" sz="2800" dirty="0" smtClean="0"/>
              <a:t>ascolta sempre, le nostre emozioni. </a:t>
            </a:r>
            <a:endParaRPr lang="it-IT" sz="2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66" y="2324100"/>
            <a:ext cx="2631281" cy="3508375"/>
          </a:xfrm>
        </p:spPr>
      </p:pic>
    </p:spTree>
    <p:extLst>
      <p:ext uri="{BB962C8B-B14F-4D97-AF65-F5344CB8AC3E}">
        <p14:creationId xmlns:p14="http://schemas.microsoft.com/office/powerpoint/2010/main" val="2362854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tronchi rotolano!!!!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8455933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Animiamo una storia.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982016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…la storia continua.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477316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Relax…un bel massaggio!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66" y="2324100"/>
            <a:ext cx="2631281" cy="3508375"/>
          </a:xfrm>
        </p:spPr>
      </p:pic>
    </p:spTree>
    <p:extLst>
      <p:ext uri="{BB962C8B-B14F-4D97-AF65-F5344CB8AC3E}">
        <p14:creationId xmlns:p14="http://schemas.microsoft.com/office/powerpoint/2010/main" val="3084012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Tutti insieme, nessuno escluso, in un grande respiro!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66" y="2324100"/>
            <a:ext cx="2631281" cy="3508375"/>
          </a:xfrm>
        </p:spPr>
      </p:pic>
    </p:spTree>
    <p:extLst>
      <p:ext uri="{BB962C8B-B14F-4D97-AF65-F5344CB8AC3E}">
        <p14:creationId xmlns:p14="http://schemas.microsoft.com/office/powerpoint/2010/main" val="6183713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Cosa ho immaginato? Ora lo disegno.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1007154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Terminiamo la pratica con un affettuoso abbraccio!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66" y="2324100"/>
            <a:ext cx="2631281" cy="3508375"/>
          </a:xfrm>
        </p:spPr>
      </p:pic>
    </p:spTree>
    <p:extLst>
      <p:ext uri="{BB962C8B-B14F-4D97-AF65-F5344CB8AC3E}">
        <p14:creationId xmlns:p14="http://schemas.microsoft.com/office/powerpoint/2010/main" val="11069072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664586" cy="648072"/>
          </a:xfrm>
        </p:spPr>
        <p:txBody>
          <a:bodyPr>
            <a:normAutofit fontScale="90000"/>
          </a:bodyPr>
          <a:lstStyle/>
          <a:p>
            <a:r>
              <a:rPr lang="it-IT" i="1" dirty="0" smtClean="0">
                <a:latin typeface="Baskerville Old Face" panose="02020602080505020303" pitchFamily="18" charset="0"/>
              </a:rPr>
              <a:t> Lo Yoga con  giochi e favole</a:t>
            </a:r>
            <a:endParaRPr lang="it-IT" i="1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1340768"/>
            <a:ext cx="7221488" cy="4608512"/>
          </a:xfrm>
        </p:spPr>
        <p:txBody>
          <a:bodyPr>
            <a:noAutofit/>
          </a:bodyPr>
          <a:lstStyle/>
          <a:p>
            <a:r>
              <a:rPr lang="it-IT" i="1" dirty="0" smtClean="0">
                <a:latin typeface="Baskerville Old Face" panose="02020602080505020303" pitchFamily="18" charset="0"/>
              </a:rPr>
              <a:t>Il gioco permette di sperimentare emozioni, fantasia e stabilire un buon rapporto con il proprio corpo. Attraverso il gioco il bambino impara a rispettare gli spazi degli altri,  a socializzare e  a collaborare.</a:t>
            </a:r>
          </a:p>
          <a:p>
            <a:r>
              <a:rPr lang="it-IT" i="1" dirty="0" smtClean="0">
                <a:latin typeface="Baskerville Old Face" panose="02020602080505020303" pitchFamily="18" charset="0"/>
              </a:rPr>
              <a:t>Le favole animate con le asana (posizioni), diventano un ottimo strumento educativo che può aiutare il bambino a gestire le proprie emozioni e a riflettere sui valori universali.</a:t>
            </a:r>
          </a:p>
          <a:p>
            <a:r>
              <a:rPr lang="it-IT" i="1" dirty="0" smtClean="0">
                <a:latin typeface="Baskerville Old Face" panose="02020602080505020303" pitchFamily="18" charset="0"/>
              </a:rPr>
              <a:t>Le sequenze narrative sono strutturate in modo che le posizioni fluiscano una dopo l’altra e ciò favorisce la concentrazione e fa sperimentare l’armonia tra mente e corpo.</a:t>
            </a:r>
          </a:p>
          <a:p>
            <a:pPr marL="0" indent="0">
              <a:buNone/>
            </a:pPr>
            <a:endParaRPr lang="it-IT" dirty="0" smtClean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74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concludere…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it-IT" dirty="0" smtClean="0"/>
              <a:t>In relazione alla mia esperienza  di insegnante, penso che la disciplina  Yoga sia un metodo molto efficace per trasformare l’educazione in uno stato di autocoscienza, fondata su valori universali </a:t>
            </a:r>
            <a:r>
              <a:rPr lang="it-IT" smtClean="0"/>
              <a:t>che giunge </a:t>
            </a:r>
            <a:r>
              <a:rPr lang="it-IT" dirty="0" smtClean="0"/>
              <a:t>soprattutto al cuore, oltre che al fisico e alla mente.</a:t>
            </a:r>
          </a:p>
          <a:p>
            <a:pPr marL="6858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Doriana Battellini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533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Tempi di attuazione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fontScale="77500" lnSpcReduction="20000"/>
          </a:bodyPr>
          <a:lstStyle/>
          <a:p>
            <a:r>
              <a:rPr lang="it-IT" sz="2800" dirty="0" smtClean="0"/>
              <a:t>Vengono svolti incontri settimanali di circa un’ora, nei mesi di aprile e maggio.</a:t>
            </a:r>
          </a:p>
          <a:p>
            <a:endParaRPr lang="it-IT" sz="2800" dirty="0" smtClean="0"/>
          </a:p>
          <a:p>
            <a:pPr marL="0" indent="0">
              <a:buNone/>
            </a:pPr>
            <a:r>
              <a:rPr lang="it-IT" sz="4400" dirty="0">
                <a:latin typeface="+mj-lt"/>
              </a:rPr>
              <a:t> </a:t>
            </a:r>
            <a:r>
              <a:rPr lang="it-IT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Procedure e strumenti usati</a:t>
            </a:r>
          </a:p>
          <a:p>
            <a:pPr marL="0" indent="0">
              <a:buNone/>
            </a:pPr>
            <a:endParaRPr lang="it-IT" sz="4400" dirty="0" smtClean="0">
              <a:latin typeface="+mj-lt"/>
            </a:endParaRPr>
          </a:p>
          <a:p>
            <a:r>
              <a:rPr lang="it-IT" sz="2800" dirty="0" smtClean="0"/>
              <a:t>L’attività viene svolta nel salone della scuola.</a:t>
            </a:r>
          </a:p>
          <a:p>
            <a:r>
              <a:rPr lang="it-IT" sz="2800" dirty="0" smtClean="0"/>
              <a:t>I bambini devono indossare abbigliamento comodo.</a:t>
            </a:r>
          </a:p>
          <a:p>
            <a:r>
              <a:rPr lang="it-IT" sz="2800" dirty="0" smtClean="0"/>
              <a:t>Durante la lezione vengono usati tappetini </a:t>
            </a:r>
            <a:r>
              <a:rPr lang="it-IT" sz="2800" dirty="0"/>
              <a:t>y</a:t>
            </a:r>
            <a:r>
              <a:rPr lang="it-IT" sz="2800" dirty="0" smtClean="0"/>
              <a:t>oga, fogli di carta, mandala, colori ecc.</a:t>
            </a:r>
          </a:p>
          <a:p>
            <a:r>
              <a:rPr lang="it-IT" sz="2800" dirty="0" smtClean="0"/>
              <a:t>E’ previsto l’utilizzo di musica.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89831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Profilo dell’insegnante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it-IT" dirty="0" smtClean="0"/>
              <a:t>Doriana Battellini, laureata in Pedagogia presso l’Università di Bologna.</a:t>
            </a:r>
          </a:p>
          <a:p>
            <a:pPr marL="68580" indent="0">
              <a:buNone/>
            </a:pPr>
            <a:r>
              <a:rPr lang="it-IT" dirty="0" smtClean="0"/>
              <a:t>Insegnante di scuola Primaria e </a:t>
            </a:r>
            <a:r>
              <a:rPr lang="it-IT" dirty="0" err="1" smtClean="0"/>
              <a:t>Counselor</a:t>
            </a:r>
            <a:r>
              <a:rPr lang="it-IT" dirty="0" smtClean="0"/>
              <a:t> Relazionale. </a:t>
            </a:r>
          </a:p>
          <a:p>
            <a:pPr marL="68580" indent="0">
              <a:buNone/>
            </a:pPr>
            <a:r>
              <a:rPr lang="it-IT" dirty="0" smtClean="0"/>
              <a:t>Insegnante di </a:t>
            </a:r>
            <a:r>
              <a:rPr lang="it-IT" dirty="0" err="1" smtClean="0"/>
              <a:t>Ashtanga</a:t>
            </a:r>
            <a:r>
              <a:rPr lang="it-IT" dirty="0" smtClean="0"/>
              <a:t> e </a:t>
            </a:r>
            <a:r>
              <a:rPr lang="it-IT" dirty="0" err="1" smtClean="0"/>
              <a:t>Bhakti</a:t>
            </a:r>
            <a:r>
              <a:rPr lang="it-IT" dirty="0" smtClean="0"/>
              <a:t> Yoga, certificata UNI. Ha frequentato il corso di «Yoga e terapia» presso l’Università di </a:t>
            </a:r>
            <a:r>
              <a:rPr lang="it-IT" dirty="0" err="1" smtClean="0"/>
              <a:t>Harivard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671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Inizio della lezione: il nostro rito.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076467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Posizione di ascolto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2761004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Ascoltiamo il nostro cuore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2631281" cy="3508375"/>
          </a:xfrm>
        </p:spPr>
      </p:pic>
    </p:spTree>
    <p:extLst>
      <p:ext uri="{BB962C8B-B14F-4D97-AF65-F5344CB8AC3E}">
        <p14:creationId xmlns:p14="http://schemas.microsoft.com/office/powerpoint/2010/main" val="4248071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Balli a ritmo di musica.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66" y="2324100"/>
            <a:ext cx="2631281" cy="3508375"/>
          </a:xfrm>
        </p:spPr>
      </p:pic>
    </p:spTree>
    <p:extLst>
      <p:ext uri="{BB962C8B-B14F-4D97-AF65-F5344CB8AC3E}">
        <p14:creationId xmlns:p14="http://schemas.microsoft.com/office/powerpoint/2010/main" val="22698275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Giochi di movimento.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66" y="2324100"/>
            <a:ext cx="2631281" cy="3508375"/>
          </a:xfrm>
        </p:spPr>
      </p:pic>
    </p:spTree>
    <p:extLst>
      <p:ext uri="{BB962C8B-B14F-4D97-AF65-F5344CB8AC3E}">
        <p14:creationId xmlns:p14="http://schemas.microsoft.com/office/powerpoint/2010/main" val="4677436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270</TotalTime>
  <Words>479</Words>
  <Application>Microsoft Office PowerPoint</Application>
  <PresentationFormat>Presentazione su schermo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Austin</vt:lpstr>
      <vt:lpstr>FAVOLAJOGANDO</vt:lpstr>
      <vt:lpstr> Lo Yoga con  giochi e favole</vt:lpstr>
      <vt:lpstr>Tempi di attuazione</vt:lpstr>
      <vt:lpstr>Profilo dell’insegnante</vt:lpstr>
      <vt:lpstr>Inizio della lezione: il nostro rito.</vt:lpstr>
      <vt:lpstr>Posizione di ascolto</vt:lpstr>
      <vt:lpstr>Ascoltiamo il nostro cuore</vt:lpstr>
      <vt:lpstr>Balli a ritmo di musica.</vt:lpstr>
      <vt:lpstr>Giochi di movimento.</vt:lpstr>
      <vt:lpstr>Posizioni al suono dei cembali…</vt:lpstr>
      <vt:lpstr>Asana e favole.</vt:lpstr>
      <vt:lpstr>Raccontiamo a «Bujanga», il serpente che ci  ascolta sempre, le nostre emozioni. </vt:lpstr>
      <vt:lpstr>I tronchi rotolano!!!!</vt:lpstr>
      <vt:lpstr>Animiamo una storia.</vt:lpstr>
      <vt:lpstr>…la storia continua.</vt:lpstr>
      <vt:lpstr>Relax…un bel massaggio!</vt:lpstr>
      <vt:lpstr>Tutti insieme, nessuno escluso, in un grande respiro!</vt:lpstr>
      <vt:lpstr>Cosa ho immaginato? Ora lo disegno.</vt:lpstr>
      <vt:lpstr>Terminiamo la pratica con un affettuoso abbraccio!</vt:lpstr>
      <vt:lpstr>Per concludere…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FAVOLAJOGANDO</dc:title>
  <dc:creator>Doriana</dc:creator>
  <cp:lastModifiedBy>Lina Rossi</cp:lastModifiedBy>
  <cp:revision>29</cp:revision>
  <dcterms:created xsi:type="dcterms:W3CDTF">2018-05-25T22:14:27Z</dcterms:created>
  <dcterms:modified xsi:type="dcterms:W3CDTF">2018-05-30T09:57:34Z</dcterms:modified>
</cp:coreProperties>
</file>